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2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37B4AB-6221-4FEC-B4CA-805C0AA75761}" type="datetimeFigureOut">
              <a:rPr lang="sk-SK" smtClean="0"/>
              <a:pPr/>
              <a:t>31. 10. 2011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1499A0E-DBFB-4C2E-9450-8D5A636FDA5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História je učiteľkou múdrosti...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DEJEPIS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História je to čo nás spája...</a:t>
            </a:r>
            <a:endParaRPr lang="sk-SK" dirty="0"/>
          </a:p>
        </p:txBody>
      </p:sp>
      <p:pic>
        <p:nvPicPr>
          <p:cNvPr id="11" name="Zástupný symbol obrázka 10" descr="crw_7689_rj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183" b="19183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Zástupný symbol textu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2" name="Obrázok 11" descr="thumbs_historia_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764704"/>
            <a:ext cx="234444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Dejepis môže byť aj zábava...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5" name="Zástupný symbol obrázka 4" descr="20102011 25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418" r="9418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 smtClean="0"/>
              <a:t>Takto by to mohlo na hodinách vyzerať, že?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sk-SK" sz="2800" dirty="0" smtClean="0"/>
              <a:t>Byť vzdelaný</a:t>
            </a:r>
          </a:p>
          <a:p>
            <a:pPr algn="ctr">
              <a:buFont typeface="Wingdings" pitchFamily="2" charset="2"/>
              <a:buChar char="Ø"/>
            </a:pPr>
            <a:r>
              <a:rPr lang="sk-SK" sz="2800" dirty="0" smtClean="0"/>
              <a:t>Byť informovaný</a:t>
            </a:r>
          </a:p>
          <a:p>
            <a:pPr algn="ctr">
              <a:buFont typeface="Wingdings" pitchFamily="2" charset="2"/>
              <a:buChar char="Ø"/>
            </a:pPr>
            <a:r>
              <a:rPr lang="sk-SK" sz="2800" dirty="0" smtClean="0"/>
              <a:t>Byť v obraze</a:t>
            </a:r>
          </a:p>
          <a:p>
            <a:pPr algn="ctr">
              <a:buFont typeface="Wingdings" pitchFamily="2" charset="2"/>
              <a:buChar char="Ø"/>
            </a:pPr>
            <a:r>
              <a:rPr lang="sk-SK" sz="2800" dirty="0" smtClean="0"/>
              <a:t>Vedieť povedať svoj názor</a:t>
            </a:r>
          </a:p>
          <a:p>
            <a:pPr algn="ctr">
              <a:buFont typeface="Wingdings" pitchFamily="2" charset="2"/>
              <a:buChar char="Ø"/>
            </a:pPr>
            <a:r>
              <a:rPr lang="sk-SK" sz="2800" dirty="0" smtClean="0"/>
              <a:t>Vedieť sformulovať myšlienky</a:t>
            </a:r>
          </a:p>
          <a:p>
            <a:pPr algn="ctr">
              <a:buNone/>
            </a:pPr>
            <a:r>
              <a:rPr lang="sk-SK" sz="2800" dirty="0" smtClean="0"/>
              <a:t>... lebo...</a:t>
            </a:r>
            <a:endParaRPr lang="sk-SK" sz="7200" dirty="0" smtClean="0"/>
          </a:p>
          <a:p>
            <a:pPr algn="ctr">
              <a:buNone/>
            </a:pPr>
            <a:r>
              <a:rPr lang="sk-SK" sz="7200" dirty="0" smtClean="0">
                <a:latin typeface="Blackadder ITC" pitchFamily="82" charset="0"/>
              </a:rPr>
              <a:t>„Myslím teda som.“</a:t>
            </a:r>
          </a:p>
          <a:p>
            <a:pPr algn="ctr">
              <a:buNone/>
            </a:pPr>
            <a:endParaRPr lang="sk-SK" sz="1200" dirty="0" smtClean="0"/>
          </a:p>
          <a:p>
            <a:pPr algn="ctr">
              <a:buNone/>
            </a:pPr>
            <a:endParaRPr lang="sk-SK" sz="1200" dirty="0" smtClean="0"/>
          </a:p>
          <a:p>
            <a:pPr algn="ctr">
              <a:buFont typeface="Wingdings" pitchFamily="2" charset="2"/>
              <a:buChar char="Ø"/>
            </a:pPr>
            <a:endParaRPr lang="sk-SK" dirty="0" smtClean="0"/>
          </a:p>
          <a:p>
            <a:pPr algn="ctr">
              <a:buFont typeface="Wingdings" pitchFamily="2" charset="2"/>
              <a:buChar char="Ø"/>
            </a:pPr>
            <a:endParaRPr lang="sk-SK" dirty="0" smtClean="0"/>
          </a:p>
          <a:p>
            <a:pPr algn="ctr">
              <a:buFont typeface="Wingdings" pitchFamily="2" charset="2"/>
              <a:buChar char="Ø"/>
            </a:pPr>
            <a:endParaRPr lang="sk-SK" dirty="0" smtClean="0"/>
          </a:p>
          <a:p>
            <a:pPr algn="ctr">
              <a:buFont typeface="Wingdings" pitchFamily="2" charset="2"/>
              <a:buChar char="Ø"/>
            </a:pPr>
            <a:endParaRPr lang="sk-SK" dirty="0"/>
          </a:p>
          <a:p>
            <a:pPr algn="ctr">
              <a:buFont typeface="Wingdings" pitchFamily="2" charset="2"/>
              <a:buChar char="Ø"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1095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Dejepis to znamená: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</TotalTime>
  <Words>50</Words>
  <Application>Microsoft Office PowerPoint</Application>
  <PresentationFormat>Prezentácia na obrazovke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Papier</vt:lpstr>
      <vt:lpstr> DEJEPIS </vt:lpstr>
      <vt:lpstr>História je to čo nás spája...</vt:lpstr>
      <vt:lpstr>Dejepis môže byť aj zábava... </vt:lpstr>
      <vt:lpstr> Dejepis to znamená: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DEJEPIS</dc:title>
  <dc:creator>iva</dc:creator>
  <cp:lastModifiedBy>iva</cp:lastModifiedBy>
  <cp:revision>14</cp:revision>
  <dcterms:created xsi:type="dcterms:W3CDTF">2011-10-21T18:52:03Z</dcterms:created>
  <dcterms:modified xsi:type="dcterms:W3CDTF">2011-10-31T11:23:33Z</dcterms:modified>
</cp:coreProperties>
</file>