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lvia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00"/>
    <a:srgbClr val="FF0000"/>
    <a:srgbClr val="FF66FF"/>
    <a:srgbClr val="66FF33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0" autoAdjust="0"/>
  </p:normalViewPr>
  <p:slideViewPr>
    <p:cSldViewPr>
      <p:cViewPr varScale="1">
        <p:scale>
          <a:sx n="53" d="100"/>
          <a:sy n="53" d="100"/>
        </p:scale>
        <p:origin x="-9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4E9B5-0917-4657-AF29-04556DD522AF}" type="datetimeFigureOut">
              <a:rPr lang="sk-SK" smtClean="0"/>
              <a:t>8. 1. 2012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5107A-C3C8-447C-8B0A-3E4DF9385F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112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5107A-C3C8-447C-8B0A-3E4DF9385F1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069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BC5-A9D0-48C9-B91A-C176B9E2E47A}" type="datetimeFigureOut">
              <a:rPr lang="sk-SK" smtClean="0"/>
              <a:t>8. 1. 2012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E8CE-C2A4-486C-9E2C-02A1BCDCDB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BC5-A9D0-48C9-B91A-C176B9E2E47A}" type="datetimeFigureOut">
              <a:rPr lang="sk-SK" smtClean="0"/>
              <a:t>8. 1. 2012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E8CE-C2A4-486C-9E2C-02A1BCDCDB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BC5-A9D0-48C9-B91A-C176B9E2E47A}" type="datetimeFigureOut">
              <a:rPr lang="sk-SK" smtClean="0"/>
              <a:t>8. 1. 2012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E8CE-C2A4-486C-9E2C-02A1BCDCDB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BC5-A9D0-48C9-B91A-C176B9E2E47A}" type="datetimeFigureOut">
              <a:rPr lang="sk-SK" smtClean="0"/>
              <a:t>8. 1. 2012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E8CE-C2A4-486C-9E2C-02A1BCDCDB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BC5-A9D0-48C9-B91A-C176B9E2E47A}" type="datetimeFigureOut">
              <a:rPr lang="sk-SK" smtClean="0"/>
              <a:t>8. 1. 2012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E8CE-C2A4-486C-9E2C-02A1BCDCDB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BC5-A9D0-48C9-B91A-C176B9E2E47A}" type="datetimeFigureOut">
              <a:rPr lang="sk-SK" smtClean="0"/>
              <a:t>8. 1. 2012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E8CE-C2A4-486C-9E2C-02A1BCDCDB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BC5-A9D0-48C9-B91A-C176B9E2E47A}" type="datetimeFigureOut">
              <a:rPr lang="sk-SK" smtClean="0"/>
              <a:t>8. 1. 2012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E8CE-C2A4-486C-9E2C-02A1BCDCDB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BC5-A9D0-48C9-B91A-C176B9E2E47A}" type="datetimeFigureOut">
              <a:rPr lang="sk-SK" smtClean="0"/>
              <a:t>8. 1. 2012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E8CE-C2A4-486C-9E2C-02A1BCDCDB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BC5-A9D0-48C9-B91A-C176B9E2E47A}" type="datetimeFigureOut">
              <a:rPr lang="sk-SK" smtClean="0"/>
              <a:t>8. 1. 2012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E8CE-C2A4-486C-9E2C-02A1BCDCDB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BC5-A9D0-48C9-B91A-C176B9E2E47A}" type="datetimeFigureOut">
              <a:rPr lang="sk-SK" smtClean="0"/>
              <a:t>8. 1. 2012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E8CE-C2A4-486C-9E2C-02A1BCDCDB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BC5-A9D0-48C9-B91A-C176B9E2E47A}" type="datetimeFigureOut">
              <a:rPr lang="sk-SK" smtClean="0"/>
              <a:t>8. 1. 2012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8C13E8CE-C2A4-486C-9E2C-02A1BCDCDB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8FDBC5-A9D0-48C9-B91A-C176B9E2E47A}" type="datetimeFigureOut">
              <a:rPr lang="sk-SK" smtClean="0"/>
              <a:t>8. 1. 2012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C13E8CE-C2A4-486C-9E2C-02A1BCDCDBFB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259632" y="2276872"/>
            <a:ext cx="6949400" cy="941287"/>
          </a:xfrm>
        </p:spPr>
        <p:txBody>
          <a:bodyPr/>
          <a:lstStyle/>
          <a:p>
            <a:pPr algn="ctr"/>
            <a:r>
              <a:rPr lang="sk-SK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ObČianska</a:t>
            </a:r>
            <a:r>
              <a:rPr lang="sk-SK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náuka</a:t>
            </a:r>
            <a:endParaRPr lang="sk-SK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123728" y="4221088"/>
            <a:ext cx="5105400" cy="643136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Deti sa učia tomu, s čím žijú.</a:t>
            </a:r>
            <a:endParaRPr lang="sk-SK" sz="2800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85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423266"/>
            <a:ext cx="702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  <a:latin typeface="Comic Sans MS" pitchFamily="66" charset="0"/>
              </a:rPr>
              <a:t>ô</a:t>
            </a:r>
            <a:r>
              <a:rPr lang="sk-SK" dirty="0" smtClean="0">
                <a:solidFill>
                  <a:srgbClr val="FF0000"/>
                </a:solidFill>
                <a:latin typeface="Comic Sans MS" pitchFamily="66" charset="0"/>
              </a:rPr>
              <a:t>smy ročník nám prezradí niečo o štáte, Ústave SR a ľudských právach.</a:t>
            </a:r>
            <a:endParaRPr lang="sk-SK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6" y="1247086"/>
            <a:ext cx="4038600" cy="2971868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48795"/>
            <a:ext cx="4038600" cy="2934025"/>
          </a:xfrm>
        </p:spPr>
      </p:pic>
      <p:sp>
        <p:nvSpPr>
          <p:cNvPr id="8" name="TextovéPole 7"/>
          <p:cNvSpPr txBox="1"/>
          <p:nvPr/>
        </p:nvSpPr>
        <p:spPr>
          <a:xfrm>
            <a:off x="4842284" y="1124744"/>
            <a:ext cx="412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Ak deti žijú tam, kde sa rozdáva,</a:t>
            </a:r>
          </a:p>
          <a:p>
            <a:r>
              <a:rPr lang="sk-SK" dirty="0">
                <a:latin typeface="Comic Sans MS" pitchFamily="66" charset="0"/>
              </a:rPr>
              <a:t>u</a:t>
            </a:r>
            <a:r>
              <a:rPr lang="sk-SK" dirty="0" smtClean="0">
                <a:latin typeface="Comic Sans MS" pitchFamily="66" charset="0"/>
              </a:rPr>
              <a:t>čia sa byť štedré.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42284" y="2132856"/>
            <a:ext cx="4050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Ak deti žijú s úprimnosťou a čestnosťou,</a:t>
            </a:r>
          </a:p>
          <a:p>
            <a:r>
              <a:rPr lang="sk-SK" dirty="0">
                <a:latin typeface="Comic Sans MS" pitchFamily="66" charset="0"/>
              </a:rPr>
              <a:t>u</a:t>
            </a:r>
            <a:r>
              <a:rPr lang="sk-SK" dirty="0" smtClean="0">
                <a:latin typeface="Comic Sans MS" pitchFamily="66" charset="0"/>
              </a:rPr>
              <a:t>čia sa, čo je pravda a spravodlivosť.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3528" y="4437112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Ak deti žijú v bezpečí,</a:t>
            </a:r>
          </a:p>
          <a:p>
            <a:r>
              <a:rPr lang="sk-SK" dirty="0">
                <a:latin typeface="Comic Sans MS" pitchFamily="66" charset="0"/>
              </a:rPr>
              <a:t>u</a:t>
            </a:r>
            <a:r>
              <a:rPr lang="sk-SK" dirty="0" smtClean="0">
                <a:latin typeface="Comic Sans MS" pitchFamily="66" charset="0"/>
              </a:rPr>
              <a:t>čia sa dôverovať sebe a ľuďom okolo seba.</a:t>
            </a:r>
          </a:p>
          <a:p>
            <a:endParaRPr lang="sk-SK" dirty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Ak deti žijú s priateľstvom, </a:t>
            </a:r>
          </a:p>
          <a:p>
            <a:r>
              <a:rPr lang="sk-SK" dirty="0">
                <a:latin typeface="Comic Sans MS" pitchFamily="66" charset="0"/>
              </a:rPr>
              <a:t>u</a:t>
            </a:r>
            <a:r>
              <a:rPr lang="sk-SK" dirty="0" smtClean="0">
                <a:latin typeface="Comic Sans MS" pitchFamily="66" charset="0"/>
              </a:rPr>
              <a:t>čia sa, že svet je krásne miesto,</a:t>
            </a:r>
          </a:p>
          <a:p>
            <a:r>
              <a:rPr lang="sk-SK" dirty="0">
                <a:latin typeface="Comic Sans MS" pitchFamily="66" charset="0"/>
              </a:rPr>
              <a:t>k</a:t>
            </a:r>
            <a:r>
              <a:rPr lang="sk-SK" dirty="0" smtClean="0">
                <a:latin typeface="Comic Sans MS" pitchFamily="66" charset="0"/>
              </a:rPr>
              <a:t>de sa oplatí žiť.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115616" y="4046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CC3300"/>
                </a:solidFill>
                <a:latin typeface="Comic Sans MS" pitchFamily="66" charset="0"/>
              </a:rPr>
              <a:t>V deviatke sa naučíme vnímať súvislosti medzi ekonómiou a ekológiou.</a:t>
            </a:r>
            <a:endParaRPr lang="sk-SK" dirty="0">
              <a:solidFill>
                <a:srgbClr val="CC3300"/>
              </a:solidFill>
              <a:latin typeface="Comic Sans MS" pitchFamily="66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83" y="1556792"/>
            <a:ext cx="4248472" cy="4536504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5011"/>
            <a:ext cx="3963440" cy="5400600"/>
          </a:xfrm>
        </p:spPr>
      </p:pic>
    </p:spTree>
    <p:extLst>
      <p:ext uri="{BB962C8B-B14F-4D97-AF65-F5344CB8AC3E}">
        <p14:creationId xmlns:p14="http://schemas.microsoft.com/office/powerpoint/2010/main" val="1309887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1035"/>
            <a:ext cx="3278199" cy="4970293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600400" cy="4824536"/>
          </a:xfrm>
        </p:spPr>
      </p:pic>
      <p:sp>
        <p:nvSpPr>
          <p:cNvPr id="12" name="TextovéPole 11"/>
          <p:cNvSpPr txBox="1"/>
          <p:nvPr/>
        </p:nvSpPr>
        <p:spPr>
          <a:xfrm>
            <a:off x="467544" y="44153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CC3300"/>
                </a:solidFill>
                <a:latin typeface="Comic Sans MS" pitchFamily="66" charset="0"/>
              </a:rPr>
              <a:t>Stručne zvládneme banky, účty a poistenie.</a:t>
            </a:r>
            <a:endParaRPr lang="sk-SK" dirty="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813223" y="471723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CC3300"/>
                </a:solidFill>
                <a:latin typeface="Comic Sans MS" pitchFamily="66" charset="0"/>
              </a:rPr>
              <a:t>Pochopíme význam rodinného rozpočtu.</a:t>
            </a:r>
          </a:p>
          <a:p>
            <a:r>
              <a:rPr lang="sk-SK" dirty="0" smtClean="0">
                <a:solidFill>
                  <a:srgbClr val="CC3300"/>
                </a:solidFill>
                <a:latin typeface="Comic Sans MS" pitchFamily="66" charset="0"/>
              </a:rPr>
              <a:t>Fiktívne si ho aj precvičíme.</a:t>
            </a:r>
            <a:endParaRPr lang="sk-SK" dirty="0">
              <a:solidFill>
                <a:srgbClr val="CC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52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312368" cy="468052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672408" cy="5256584"/>
          </a:xfrm>
        </p:spPr>
      </p:pic>
      <p:sp>
        <p:nvSpPr>
          <p:cNvPr id="7" name="TextovéPole 6"/>
          <p:cNvSpPr txBox="1"/>
          <p:nvPr/>
        </p:nvSpPr>
        <p:spPr>
          <a:xfrm>
            <a:off x="467544" y="5265783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Povieme si niečo o radostiach a strastiach študentských brigád.</a:t>
            </a:r>
            <a:endParaRPr lang="sk-SK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40260" y="26064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Aspoň trošičku sa pripravíme na vašu krásnu a optimistickú budúcnosť.</a:t>
            </a:r>
            <a:endParaRPr lang="sk-SK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30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1772816"/>
            <a:ext cx="4536503" cy="4448870"/>
          </a:xfrm>
        </p:spPr>
      </p:pic>
      <p:sp>
        <p:nvSpPr>
          <p:cNvPr id="12" name="TextovéPole 11"/>
          <p:cNvSpPr txBox="1"/>
          <p:nvPr/>
        </p:nvSpPr>
        <p:spPr>
          <a:xfrm>
            <a:off x="1331640" y="26057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Dorothy L. </a:t>
            </a:r>
            <a:r>
              <a:rPr lang="sk-SK" dirty="0" err="1" smtClean="0">
                <a:solidFill>
                  <a:srgbClr val="FFFF00"/>
                </a:solidFill>
                <a:latin typeface="Comic Sans MS" pitchFamily="66" charset="0"/>
              </a:rPr>
              <a:t>Nolte</a:t>
            </a: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 záverom svojej básne tvrdí</a:t>
            </a:r>
            <a:r>
              <a:rPr lang="sk-SK" dirty="0" smtClean="0">
                <a:latin typeface="Comic Sans MS" pitchFamily="66" charset="0"/>
              </a:rPr>
              <a:t>, </a:t>
            </a:r>
          </a:p>
          <a:p>
            <a:endParaRPr lang="sk-SK" dirty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Ak deti žijú v atmosfére pokoja, </a:t>
            </a:r>
          </a:p>
          <a:p>
            <a:r>
              <a:rPr lang="sk-SK" dirty="0">
                <a:latin typeface="Comic Sans MS" pitchFamily="66" charset="0"/>
              </a:rPr>
              <a:t>u</a:t>
            </a:r>
            <a:r>
              <a:rPr lang="sk-SK" dirty="0" smtClean="0">
                <a:latin typeface="Comic Sans MS" pitchFamily="66" charset="0"/>
              </a:rPr>
              <a:t>čia sa mať </a:t>
            </a:r>
            <a:r>
              <a:rPr lang="sk-SK" dirty="0" err="1" smtClean="0">
                <a:latin typeface="Comic Sans MS" pitchFamily="66" charset="0"/>
              </a:rPr>
              <a:t>kľudnú</a:t>
            </a:r>
            <a:r>
              <a:rPr lang="sk-SK" dirty="0" smtClean="0">
                <a:latin typeface="Comic Sans MS" pitchFamily="66" charset="0"/>
              </a:rPr>
              <a:t> myseľ.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99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724128" y="613342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Spracovala Silvia </a:t>
            </a:r>
            <a:r>
              <a:rPr lang="sk-SK" sz="1400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Škaldová</a:t>
            </a:r>
            <a:endParaRPr lang="sk-SK" sz="1400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1475656" y="2636912"/>
            <a:ext cx="7107728" cy="1070992"/>
          </a:xfrm>
        </p:spPr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S čím žijú vaše deti ?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49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572657" y="27482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66FF33"/>
                </a:solidFill>
                <a:latin typeface="Comic Sans MS" pitchFamily="66" charset="0"/>
              </a:rPr>
              <a:t>V piatom ročníku budeme žiť s rodinou, </a:t>
            </a:r>
            <a:r>
              <a:rPr lang="sk-SK" smtClean="0">
                <a:solidFill>
                  <a:srgbClr val="66FF33"/>
                </a:solidFill>
                <a:latin typeface="Comic Sans MS" pitchFamily="66" charset="0"/>
              </a:rPr>
              <a:t>spoznáme </a:t>
            </a:r>
            <a:r>
              <a:rPr lang="sk-SK" smtClean="0">
                <a:solidFill>
                  <a:srgbClr val="66FF33"/>
                </a:solidFill>
                <a:latin typeface="Comic Sans MS" pitchFamily="66" charset="0"/>
              </a:rPr>
              <a:t>jej </a:t>
            </a:r>
            <a:r>
              <a:rPr lang="sk-SK" dirty="0" smtClean="0">
                <a:solidFill>
                  <a:srgbClr val="66FF33"/>
                </a:solidFill>
                <a:latin typeface="Comic Sans MS" pitchFamily="66" charset="0"/>
              </a:rPr>
              <a:t>históriu, význam a naučíme sa robiť </a:t>
            </a:r>
            <a:r>
              <a:rPr lang="sk-SK" dirty="0" err="1" smtClean="0">
                <a:solidFill>
                  <a:srgbClr val="66FF33"/>
                </a:solidFill>
                <a:latin typeface="Comic Sans MS" pitchFamily="66" charset="0"/>
              </a:rPr>
              <a:t>rodostrom</a:t>
            </a:r>
            <a:r>
              <a:rPr lang="sk-SK" dirty="0" smtClean="0">
                <a:solidFill>
                  <a:srgbClr val="66FF33"/>
                </a:solidFill>
                <a:latin typeface="Comic Sans MS" pitchFamily="66" charset="0"/>
              </a:rPr>
              <a:t>, rodokmeň.</a:t>
            </a:r>
            <a:endParaRPr lang="sk-SK" dirty="0">
              <a:solidFill>
                <a:srgbClr val="66FF33"/>
              </a:solidFill>
              <a:latin typeface="Comic Sans MS" pitchFamily="66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05" y="1019607"/>
            <a:ext cx="4176464" cy="5677272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11560" y="227687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Ak deti žijú s toleranciou,</a:t>
            </a:r>
          </a:p>
          <a:p>
            <a:r>
              <a:rPr lang="sk-SK" dirty="0">
                <a:latin typeface="Comic Sans MS" pitchFamily="66" charset="0"/>
              </a:rPr>
              <a:t>u</a:t>
            </a:r>
            <a:r>
              <a:rPr lang="sk-SK" dirty="0" smtClean="0">
                <a:latin typeface="Comic Sans MS" pitchFamily="66" charset="0"/>
              </a:rPr>
              <a:t>čia sa byť trpezlivé.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11560" y="393305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Ak deti niekto povzbudzuje,</a:t>
            </a:r>
          </a:p>
          <a:p>
            <a:r>
              <a:rPr lang="sk-SK" dirty="0">
                <a:latin typeface="Comic Sans MS" pitchFamily="66" charset="0"/>
              </a:rPr>
              <a:t>u</a:t>
            </a:r>
            <a:r>
              <a:rPr lang="sk-SK" dirty="0" smtClean="0">
                <a:latin typeface="Comic Sans MS" pitchFamily="66" charset="0"/>
              </a:rPr>
              <a:t>čia sa byť presvedčené.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0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0" y="260648"/>
            <a:ext cx="8766847" cy="63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32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V šiestom ročníku si vysvetlíme význam obce, regiónu, vlasti a Európskej únie.</a:t>
            </a:r>
          </a:p>
          <a:p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Žiaci sa učia vypracovať bulletin o svojej obci a významných osobnostiach.</a:t>
            </a:r>
            <a:endParaRPr lang="sk-SK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037884"/>
            <a:ext cx="7704857" cy="56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9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8" y="188640"/>
            <a:ext cx="8765000" cy="63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72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120680" cy="576064"/>
          </a:xfrm>
        </p:spPr>
        <p:txBody>
          <a:bodyPr>
            <a:normAutofit fontScale="90000"/>
          </a:bodyPr>
          <a:lstStyle/>
          <a:p>
            <a:r>
              <a:rPr lang="sk-SK" sz="4000" dirty="0" smtClean="0">
                <a:solidFill>
                  <a:srgbClr val="FFFF00"/>
                </a:solidFill>
                <a:latin typeface="Comic Sans MS" pitchFamily="66" charset="0"/>
              </a:rPr>
              <a:t>Významné</a:t>
            </a: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osobnosti</a:t>
            </a:r>
            <a:endParaRPr lang="sk-SK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1"/>
            <a:ext cx="3528392" cy="4608512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528392" cy="4608512"/>
          </a:xfrm>
        </p:spPr>
      </p:pic>
    </p:spTree>
    <p:extLst>
      <p:ext uri="{BB962C8B-B14F-4D97-AF65-F5344CB8AC3E}">
        <p14:creationId xmlns:p14="http://schemas.microsoft.com/office/powerpoint/2010/main" val="143653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51520" y="47667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66FF"/>
                </a:solidFill>
                <a:latin typeface="Comic Sans MS" pitchFamily="66" charset="0"/>
              </a:rPr>
              <a:t>V siedmom ročníku sa dozvieme niečo o spoločnosti, štruktúre obyvateľstva, rasy a národy. </a:t>
            </a:r>
          </a:p>
          <a:p>
            <a:r>
              <a:rPr lang="sk-SK" dirty="0" smtClean="0">
                <a:solidFill>
                  <a:srgbClr val="FF66FF"/>
                </a:solidFill>
                <a:latin typeface="Comic Sans MS" pitchFamily="66" charset="0"/>
              </a:rPr>
              <a:t>Spoznáme rôzne kultúry a náboženstvá. </a:t>
            </a:r>
            <a:endParaRPr lang="sk-SK" dirty="0">
              <a:solidFill>
                <a:srgbClr val="FF66FF"/>
              </a:solidFill>
              <a:latin typeface="Comic Sans MS" pitchFamily="66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795" y="1254528"/>
            <a:ext cx="3721608" cy="551329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7544" y="184482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Ak deti niekto chváli,</a:t>
            </a:r>
          </a:p>
          <a:p>
            <a:r>
              <a:rPr lang="sk-SK" dirty="0">
                <a:latin typeface="Comic Sans MS" pitchFamily="66" charset="0"/>
              </a:rPr>
              <a:t>u</a:t>
            </a:r>
            <a:r>
              <a:rPr lang="sk-SK" dirty="0" smtClean="0">
                <a:latin typeface="Comic Sans MS" pitchFamily="66" charset="0"/>
              </a:rPr>
              <a:t>čia sa vážiť si.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7544" y="371703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Ak deti pociťujú uznanie,</a:t>
            </a:r>
          </a:p>
          <a:p>
            <a:r>
              <a:rPr lang="sk-SK" dirty="0">
                <a:latin typeface="Comic Sans MS" pitchFamily="66" charset="0"/>
              </a:rPr>
              <a:t>u</a:t>
            </a:r>
            <a:r>
              <a:rPr lang="sk-SK" dirty="0" smtClean="0">
                <a:latin typeface="Comic Sans MS" pitchFamily="66" charset="0"/>
              </a:rPr>
              <a:t>čia sa mať radi sami seba.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11560" y="508518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Ak sú deti akceptované,</a:t>
            </a:r>
          </a:p>
          <a:p>
            <a:r>
              <a:rPr lang="sk-SK" dirty="0">
                <a:latin typeface="Comic Sans MS" pitchFamily="66" charset="0"/>
              </a:rPr>
              <a:t>u</a:t>
            </a:r>
            <a:r>
              <a:rPr lang="sk-SK" dirty="0" smtClean="0">
                <a:latin typeface="Comic Sans MS" pitchFamily="66" charset="0"/>
              </a:rPr>
              <a:t>čia sa nájsť vo svete lásku.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89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732"/>
            <a:ext cx="8784976" cy="652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74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421"/>
            <a:ext cx="8496944" cy="65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82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TC010205601[[fn=Luxusní motiv]]</Template>
  <TotalTime>248</TotalTime>
  <Words>301</Words>
  <Application>Microsoft Office PowerPoint</Application>
  <PresentationFormat>Předvádění na obrazovce (4:3)</PresentationFormat>
  <Paragraphs>42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Deluxe</vt:lpstr>
      <vt:lpstr>ObČianska náuka</vt:lpstr>
      <vt:lpstr>Prezentace aplikace PowerPoint</vt:lpstr>
      <vt:lpstr>Prezentace aplikace PowerPoint</vt:lpstr>
      <vt:lpstr>Prezentace aplikace PowerPoint</vt:lpstr>
      <vt:lpstr>Prezentace aplikace PowerPoint</vt:lpstr>
      <vt:lpstr>Významné osobnosti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 čím žijú vaše deti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Silvia</dc:creator>
  <cp:lastModifiedBy>Robo</cp:lastModifiedBy>
  <cp:revision>101</cp:revision>
  <dcterms:created xsi:type="dcterms:W3CDTF">2011-11-27T15:53:56Z</dcterms:created>
  <dcterms:modified xsi:type="dcterms:W3CDTF">2012-01-08T15:35:53Z</dcterms:modified>
</cp:coreProperties>
</file>